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4660"/>
  </p:normalViewPr>
  <p:slideViewPr>
    <p:cSldViewPr snapToGrid="0">
      <p:cViewPr varScale="1">
        <p:scale>
          <a:sx n="72" d="100"/>
          <a:sy n="72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16/10/2024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16/10/2024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16/10/2024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16/10/2024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16/10/2024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16/10/2024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16/10/2024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16/10/2024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16/10/2024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16/10/2024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16/10/2024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16/10/2024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74171" y="-57714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011" y="1550921"/>
            <a:ext cx="7654729" cy="5051584"/>
          </a:xfrm>
        </p:spPr>
        <p:txBody>
          <a:bodyPr anchor="ctr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s-MX" sz="2800" dirty="0">
              <a:solidFill>
                <a:schemeClr val="bg2">
                  <a:lumMod val="25000"/>
                </a:schemeClr>
              </a:solidFill>
              <a:ea typeface="Cambria" panose="020405030504060302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MX" sz="2800" dirty="0">
                <a:solidFill>
                  <a:schemeClr val="bg2">
                    <a:lumMod val="25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Se informa a la ciudadanía que durante los meses de </a:t>
            </a:r>
            <a:r>
              <a:rPr lang="es-MX" sz="2800" b="1" dirty="0">
                <a:solidFill>
                  <a:srgbClr val="7030A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Abril, Mayo y Junio </a:t>
            </a:r>
            <a:r>
              <a:rPr lang="es-MX" sz="2800" dirty="0">
                <a:solidFill>
                  <a:schemeClr val="bg2">
                    <a:lumMod val="25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de </a:t>
            </a:r>
            <a:r>
              <a:rPr lang="es-MX" sz="2800" b="1" dirty="0">
                <a:solidFill>
                  <a:srgbClr val="7030A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2024</a:t>
            </a:r>
            <a:r>
              <a:rPr lang="es-MX" sz="2800" dirty="0">
                <a:solidFill>
                  <a:schemeClr val="bg2">
                    <a:lumMod val="25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, e</a:t>
            </a:r>
            <a:r>
              <a:rPr lang="es-MX" sz="2800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Arial" panose="020B0604020202020204" pitchFamily="34" charset="0"/>
              </a:rPr>
              <a:t>sta Contraloría Interna, </a:t>
            </a:r>
            <a:r>
              <a:rPr lang="es-MX" sz="2800" b="1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Arial" panose="020B0604020202020204" pitchFamily="34" charset="0"/>
              </a:rPr>
              <a:t>NO</a:t>
            </a:r>
            <a:r>
              <a:rPr lang="es-MX" sz="2800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s-MX" sz="2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participó en un actos protocolarios de Entrega-Recepción</a:t>
            </a:r>
            <a:r>
              <a:rPr lang="es-MX" sz="2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2800" b="1" dirty="0">
              <a:solidFill>
                <a:srgbClr val="000000"/>
              </a:solidFill>
              <a:effectLst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R="179705" lvl="0" algn="just">
              <a:lnSpc>
                <a:spcPct val="150000"/>
              </a:lnSpc>
              <a:spcBef>
                <a:spcPts val="0"/>
              </a:spcBef>
            </a:pPr>
            <a:endParaRPr lang="es-MX" sz="1700" dirty="0">
              <a:effectLst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80340" marR="179705" algn="just">
              <a:lnSpc>
                <a:spcPct val="150000"/>
              </a:lnSpc>
              <a:spcBef>
                <a:spcPts val="0"/>
              </a:spcBef>
            </a:pPr>
            <a:r>
              <a:rPr lang="es-MX" sz="1700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1626836" y="847537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5023603" y="89426"/>
            <a:ext cx="2569871" cy="1229663"/>
            <a:chOff x="7820286" y="930816"/>
            <a:chExt cx="4198476" cy="97262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30816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30/Junio/2024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73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Cambria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Yolanda Medrano</cp:lastModifiedBy>
  <cp:revision>81</cp:revision>
  <dcterms:created xsi:type="dcterms:W3CDTF">2018-06-11T17:30:58Z</dcterms:created>
  <dcterms:modified xsi:type="dcterms:W3CDTF">2024-10-16T19:50:36Z</dcterms:modified>
</cp:coreProperties>
</file>