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2AE92-844A-430F-99E0-AFA19ADA3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631CA4-5037-49DF-A86B-314B0E3BE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0740D-557C-48C6-9054-3F8F50F9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EC29B0-BB58-4ECC-89FE-ED4B3354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CBF2AB-94DD-469B-82D0-6DFE1B507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734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E95B7-CD94-4DCA-9B41-0FD0A3BF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EC56EF-6EEB-4FA0-8EE2-E155EFE65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F1488B-7696-4EC9-913E-5891F1FC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996AD-4E68-47FF-A469-B294B76C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699DF-6B36-48A6-94C3-27A0371C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8DD00-7A06-4A72-9420-E025DD21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1F16C3-690A-44E3-A78A-6A01B5892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8845C-99C6-45F8-9FF3-1F8AE89B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5E7CAA-3300-4BB3-9083-A8FD635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BD0D6-47E1-4396-9670-FE49DF72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3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A8E2F-CA96-4226-B944-32BC261E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B83B5-BC89-49C4-8590-C83C57D7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EC98B-D7A8-4226-9072-A315D0EA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ECBD2-5531-45A8-8B35-0F35D857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AC2511-A4BA-4F1C-AB34-7EF2CEB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4240-9418-4EF8-B7BF-19689456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5F482-7A17-43A4-BC0E-5F56BF86F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C27B9-EA82-4376-8324-0BE67A8C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CB5876-E9EA-4F8F-9642-6D8184D5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0488B-C618-4BAD-8605-3E086B63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3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5287-9FBA-4CFD-8AE8-AE57C12A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AC549-CB74-4C7C-BD52-380488A77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7CA19E-012A-4C17-856A-7E8C4C88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4529F-AA70-4432-8ABE-5255BD62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B300D-E16F-45F6-81C2-3931E756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30094-5D29-408F-ADBB-B491261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8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1115-28C5-411E-A269-F401F966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82FBC-D3A6-4F36-97D1-18B5DD1C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9387FC-C561-440C-A2CD-EFB65E50A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EFC8B3-CA1D-4911-AF47-0F387F131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13C86A-7100-4B63-BDB3-BAEF9AE3B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9D9D4D-2660-4E1E-9A0B-E7B2B388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9F3E26-C98F-4AB9-A2B7-6B07584E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5F5BE5-6D32-4D20-82B2-9DB79774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29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2CEEB-414C-43C0-B96F-6B6F539B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F4C27C-FBE5-4AE6-AAC6-962C20E9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D57B76-93FC-4A5E-9294-95FE8475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BE4BC-3537-4D84-9229-B5DC70D9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0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8214A5-8928-47BA-AD10-9DEAF5C7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6BE6E-2EDB-4810-868F-11C02C9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A7BCE-AB90-4BC1-8446-2306DC23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08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C6DBF-167F-4B64-9A47-1A4B6EF3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A74A7-3796-4578-A11C-A23EF9F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65EF8F-4E1D-4214-AAAF-AF55E8569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A739FE-8F5C-4C7C-AE31-DAF3AA51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C3795-76FD-4671-AE6E-41C0FCAC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4D9A7-CAC8-465B-9FF7-9168F49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04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3F7D8-3A2C-4498-A003-EA61244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C1D9A0-A3C9-4B77-A06E-63AA05EF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0CE48A-11DD-4BEF-9DDD-F7061A94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BFFDE-509D-4B03-B149-CF03FE00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8F381-0363-49FC-92CE-CCE28A72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948032-20EE-47E3-8ED8-BD70934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1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025ED6-B589-4036-AE08-41553428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3D5FA-048B-4F2C-8498-B0C7B0FBA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24148-6A95-49C1-8F45-F2C91CA2A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A52C-2BDB-4D87-846E-3A65F092765A}" type="datetimeFigureOut">
              <a:rPr lang="es-MX" smtClean="0"/>
              <a:t>16/10/2024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2F6B79-B1C5-4689-BDE4-1C579C00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2612B-6484-45D4-92E5-6A2FD892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7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AC111-5A5A-47F9-868F-13031518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4171" y="-57714"/>
            <a:ext cx="2436450" cy="837108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rgbClr val="8E5D95"/>
                </a:solidFill>
              </a:rPr>
              <a:t>Artículo 21, fracción XXXII.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5F320E-C6D6-4D2B-8170-21144E8FF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011" y="1550921"/>
            <a:ext cx="7654729" cy="5051584"/>
          </a:xfrm>
        </p:spPr>
        <p:txBody>
          <a:bodyPr anchor="ctr"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s-MX" sz="2800" dirty="0">
              <a:solidFill>
                <a:schemeClr val="bg2">
                  <a:lumMod val="25000"/>
                </a:schemeClr>
              </a:solidFill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s-MX" sz="2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Se informa a la ciudadanía que durante los meses de </a:t>
            </a:r>
            <a:r>
              <a:rPr lang="es-MX" sz="2800" b="1" dirty="0">
                <a:solidFill>
                  <a:srgbClr val="7030A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Abril, Mayo y Junio </a:t>
            </a:r>
            <a:r>
              <a:rPr lang="es-MX" sz="2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de </a:t>
            </a:r>
            <a:r>
              <a:rPr lang="es-MX" sz="2800" b="1" dirty="0">
                <a:solidFill>
                  <a:srgbClr val="7030A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2024</a:t>
            </a:r>
            <a:r>
              <a:rPr lang="es-MX" sz="2800" dirty="0">
                <a:solidFill>
                  <a:schemeClr val="bg2">
                    <a:lumMod val="25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, e</a:t>
            </a:r>
            <a:r>
              <a:rPr lang="es-MX" sz="28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Arial" panose="020B0604020202020204" pitchFamily="34" charset="0"/>
              </a:rPr>
              <a:t>sta Contraloría Interna, </a:t>
            </a:r>
            <a:r>
              <a:rPr lang="es-MX" sz="28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Arial" panose="020B0604020202020204" pitchFamily="34" charset="0"/>
              </a:rPr>
              <a:t>NO</a:t>
            </a:r>
            <a:r>
              <a:rPr lang="es-MX" sz="28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MX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participó en un actos protocolarios de Entrega-Recepción</a:t>
            </a:r>
            <a:r>
              <a:rPr lang="es-MX" sz="2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2800" b="1" dirty="0">
              <a:solidFill>
                <a:srgbClr val="000000"/>
              </a:solidFill>
              <a:effectLst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R="179705" lvl="0" algn="just">
              <a:lnSpc>
                <a:spcPct val="150000"/>
              </a:lnSpc>
              <a:spcBef>
                <a:spcPts val="0"/>
              </a:spcBef>
            </a:pPr>
            <a:endParaRPr lang="es-MX" sz="1700" dirty="0">
              <a:effectLst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80340" marR="179705" algn="just">
              <a:lnSpc>
                <a:spcPct val="150000"/>
              </a:lnSpc>
              <a:spcBef>
                <a:spcPts val="0"/>
              </a:spcBef>
            </a:pPr>
            <a:r>
              <a:rPr lang="es-MX" sz="17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05120A-0813-4FE5-ADCB-5F4BDC5D9C93}"/>
              </a:ext>
            </a:extLst>
          </p:cNvPr>
          <p:cNvSpPr txBox="1"/>
          <p:nvPr/>
        </p:nvSpPr>
        <p:spPr>
          <a:xfrm>
            <a:off x="8617665" y="4706330"/>
            <a:ext cx="3175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732282"/>
              </a:buClr>
            </a:pPr>
            <a:r>
              <a:rPr lang="es-MX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Actas de entrega - recepción</a:t>
            </a:r>
            <a:endParaRPr lang="es-MX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B069AD-675E-4407-B80B-2A3A28D53748}"/>
              </a:ext>
            </a:extLst>
          </p:cNvPr>
          <p:cNvSpPr/>
          <p:nvPr/>
        </p:nvSpPr>
        <p:spPr>
          <a:xfrm>
            <a:off x="8469699" y="4635822"/>
            <a:ext cx="3471088" cy="17106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ECFC31-DAF5-431F-A8EA-B7BDD1BCE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37" y="428984"/>
            <a:ext cx="2436450" cy="837107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D51C9D1-D038-4277-A2E0-2105C102AE74}"/>
              </a:ext>
            </a:extLst>
          </p:cNvPr>
          <p:cNvSpPr txBox="1">
            <a:spLocks/>
          </p:cNvSpPr>
          <p:nvPr/>
        </p:nvSpPr>
        <p:spPr>
          <a:xfrm>
            <a:off x="1626836" y="847537"/>
            <a:ext cx="3396767" cy="7033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b="1" dirty="0">
                <a:solidFill>
                  <a:srgbClr val="8E5D95"/>
                </a:solidFill>
              </a:rPr>
              <a:t>Nota informativa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8C665FFC-5079-4262-B130-CCB03AB6E1EF}"/>
              </a:ext>
            </a:extLst>
          </p:cNvPr>
          <p:cNvGrpSpPr/>
          <p:nvPr/>
        </p:nvGrpSpPr>
        <p:grpSpPr>
          <a:xfrm>
            <a:off x="5023603" y="89426"/>
            <a:ext cx="2569871" cy="1229663"/>
            <a:chOff x="7820286" y="930816"/>
            <a:chExt cx="4198476" cy="972623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7359BA13-B366-4FF5-8945-FD5CF2991963}"/>
                </a:ext>
              </a:extLst>
            </p:cNvPr>
            <p:cNvSpPr/>
            <p:nvPr/>
          </p:nvSpPr>
          <p:spPr>
            <a:xfrm>
              <a:off x="7820286" y="930816"/>
              <a:ext cx="4198476" cy="3651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30/Junio/2024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3E153A2D-8C6E-4018-A549-D5A77242101A}"/>
                </a:ext>
              </a:extLst>
            </p:cNvPr>
            <p:cNvSpPr/>
            <p:nvPr/>
          </p:nvSpPr>
          <p:spPr>
            <a:xfrm>
              <a:off x="7820286" y="1246148"/>
              <a:ext cx="3951804" cy="6572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s-MX" sz="1200" b="1" dirty="0">
                  <a:solidFill>
                    <a:srgbClr val="002060"/>
                  </a:solidFill>
                </a:rPr>
                <a:t>Lic. María Teresa Nares Cisneros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Contralora  Interna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11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73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Cambria</vt:lpstr>
      <vt:lpstr>Tema de Office</vt:lpstr>
      <vt:lpstr>Artículo 21, fracción XXXII.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21, fracción VI.</dc:title>
  <dc:creator>iec</dc:creator>
  <cp:lastModifiedBy>Yolanda Medrano</cp:lastModifiedBy>
  <cp:revision>81</cp:revision>
  <dcterms:created xsi:type="dcterms:W3CDTF">2018-06-11T17:30:58Z</dcterms:created>
  <dcterms:modified xsi:type="dcterms:W3CDTF">2024-10-16T19:50:36Z</dcterms:modified>
</cp:coreProperties>
</file>